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3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5" y="2132859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5" y="908720"/>
            <a:ext cx="798018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21" y="764703"/>
            <a:ext cx="7200801" cy="566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9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2" y="764703"/>
            <a:ext cx="8640960" cy="402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82" y="836712"/>
            <a:ext cx="7704856" cy="583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206" y="908720"/>
            <a:ext cx="63409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428" y="1535622"/>
            <a:ext cx="141246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846" y="1542369"/>
            <a:ext cx="6624736" cy="514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764704"/>
            <a:ext cx="820466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90" y="908720"/>
            <a:ext cx="8136904" cy="505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8" y="836711"/>
            <a:ext cx="7992888" cy="596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660862"/>
            <a:ext cx="6912768" cy="6235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22" y="908720"/>
            <a:ext cx="766498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1978</TotalTime>
  <Words>143</Words>
  <Application>Microsoft Office PowerPoint</Application>
  <PresentationFormat>مخصص</PresentationFormat>
  <Paragraphs>11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156</cp:revision>
  <dcterms:created xsi:type="dcterms:W3CDTF">2018-04-13T17:34:30Z</dcterms:created>
  <dcterms:modified xsi:type="dcterms:W3CDTF">2018-12-22T11:01:45Z</dcterms:modified>
</cp:coreProperties>
</file>